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</p:sldMasterIdLst>
  <p:notesMasterIdLst>
    <p:notesMasterId r:id="rId11"/>
  </p:notesMasterIdLst>
  <p:sldIdLst>
    <p:sldId id="256" r:id="rId2"/>
    <p:sldId id="259" r:id="rId3"/>
    <p:sldId id="298" r:id="rId4"/>
    <p:sldId id="297" r:id="rId5"/>
    <p:sldId id="302" r:id="rId6"/>
    <p:sldId id="299" r:id="rId7"/>
    <p:sldId id="300" r:id="rId8"/>
    <p:sldId id="301" r:id="rId9"/>
    <p:sldId id="288" r:id="rId10"/>
  </p:sldIdLst>
  <p:sldSz cx="24384000" cy="13716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585F"/>
    <a:srgbClr val="02837F"/>
    <a:srgbClr val="FBFBFB"/>
    <a:srgbClr val="A7500C"/>
    <a:srgbClr val="FF999A"/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FAFAF"/>
              </a:solidFill>
              <a:prstDash val="solid"/>
              <a:round/>
            </a:ln>
          </a:left>
          <a:right>
            <a:ln w="12700" cap="flat">
              <a:solidFill>
                <a:srgbClr val="AFAFAF"/>
              </a:solidFill>
              <a:prstDash val="solid"/>
              <a:round/>
            </a:ln>
          </a:right>
          <a:top>
            <a:ln w="12700" cap="flat">
              <a:solidFill>
                <a:srgbClr val="AFAFAF"/>
              </a:solidFill>
              <a:prstDash val="solid"/>
              <a:round/>
            </a:ln>
          </a:top>
          <a:bottom>
            <a:ln w="12700" cap="flat">
              <a:solidFill>
                <a:srgbClr val="AFAFAF"/>
              </a:solidFill>
              <a:prstDash val="solid"/>
              <a:round/>
            </a:ln>
          </a:bottom>
          <a:insideH>
            <a:ln w="12700" cap="flat">
              <a:solidFill>
                <a:srgbClr val="AFAFAF"/>
              </a:solidFill>
              <a:prstDash val="solid"/>
              <a:round/>
            </a:ln>
          </a:insideH>
          <a:insideV>
            <a:ln w="12700" cap="flat">
              <a:solidFill>
                <a:srgbClr val="AFAFA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ajor">
          <a:srgbClr val="AFAFAF"/>
        </a:fontRef>
        <a:srgbClr val="AFAFAF"/>
      </a:tcTxStyle>
      <a:tcStyle>
        <a:tcBdr>
          <a:left>
            <a:ln w="12700" cap="flat">
              <a:solidFill>
                <a:srgbClr val="AFAFAF"/>
              </a:solidFill>
              <a:prstDash val="solid"/>
              <a:round/>
            </a:ln>
          </a:left>
          <a:right>
            <a:ln w="12700" cap="flat">
              <a:solidFill>
                <a:srgbClr val="AFAFAF"/>
              </a:solidFill>
              <a:prstDash val="solid"/>
              <a:round/>
            </a:ln>
          </a:right>
          <a:top>
            <a:ln w="12700" cap="flat">
              <a:solidFill>
                <a:srgbClr val="AFAFAF"/>
              </a:solidFill>
              <a:prstDash val="solid"/>
              <a:round/>
            </a:ln>
          </a:top>
          <a:bottom>
            <a:ln w="12700" cap="flat">
              <a:solidFill>
                <a:srgbClr val="AFAFAF"/>
              </a:solidFill>
              <a:prstDash val="solid"/>
              <a:round/>
            </a:ln>
          </a:bottom>
          <a:insideH>
            <a:ln w="12700" cap="flat">
              <a:solidFill>
                <a:srgbClr val="AFAFAF"/>
              </a:solidFill>
              <a:prstDash val="solid"/>
              <a:round/>
            </a:ln>
          </a:insideH>
          <a:insideV>
            <a:ln w="12700" cap="flat">
              <a:solidFill>
                <a:srgbClr val="AFAFA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AFAFAF"/>
        </a:fontRef>
        <a:srgbClr val="AFAFAF"/>
      </a:tcTxStyle>
      <a:tcStyle>
        <a:tcBdr>
          <a:left>
            <a:ln w="12700" cap="flat">
              <a:solidFill>
                <a:srgbClr val="AFAFAF"/>
              </a:solidFill>
              <a:prstDash val="solid"/>
              <a:round/>
            </a:ln>
          </a:left>
          <a:right>
            <a:ln w="12700" cap="flat">
              <a:solidFill>
                <a:srgbClr val="AFAFAF"/>
              </a:solidFill>
              <a:prstDash val="solid"/>
              <a:round/>
            </a:ln>
          </a:right>
          <a:top>
            <a:ln w="38100" cap="flat">
              <a:solidFill>
                <a:srgbClr val="AFAFAF"/>
              </a:solidFill>
              <a:prstDash val="solid"/>
              <a:round/>
            </a:ln>
          </a:top>
          <a:bottom>
            <a:ln w="12700" cap="flat">
              <a:solidFill>
                <a:srgbClr val="AFAFAF"/>
              </a:solidFill>
              <a:prstDash val="solid"/>
              <a:round/>
            </a:ln>
          </a:bottom>
          <a:insideH>
            <a:ln w="12700" cap="flat">
              <a:solidFill>
                <a:srgbClr val="AFAFAF"/>
              </a:solidFill>
              <a:prstDash val="solid"/>
              <a:round/>
            </a:ln>
          </a:insideH>
          <a:insideV>
            <a:ln w="12700" cap="flat">
              <a:solidFill>
                <a:srgbClr val="AFAFA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AFAFAF"/>
        </a:fontRef>
        <a:srgbClr val="AFAFAF"/>
      </a:tcTxStyle>
      <a:tcStyle>
        <a:tcBdr>
          <a:left>
            <a:ln w="12700" cap="flat">
              <a:solidFill>
                <a:srgbClr val="AFAFAF"/>
              </a:solidFill>
              <a:prstDash val="solid"/>
              <a:round/>
            </a:ln>
          </a:left>
          <a:right>
            <a:ln w="12700" cap="flat">
              <a:solidFill>
                <a:srgbClr val="AFAFAF"/>
              </a:solidFill>
              <a:prstDash val="solid"/>
              <a:round/>
            </a:ln>
          </a:right>
          <a:top>
            <a:ln w="12700" cap="flat">
              <a:solidFill>
                <a:srgbClr val="AFAFAF"/>
              </a:solidFill>
              <a:prstDash val="solid"/>
              <a:round/>
            </a:ln>
          </a:top>
          <a:bottom>
            <a:ln w="38100" cap="flat">
              <a:solidFill>
                <a:srgbClr val="AFAFAF"/>
              </a:solidFill>
              <a:prstDash val="solid"/>
              <a:round/>
            </a:ln>
          </a:bottom>
          <a:insideH>
            <a:ln w="12700" cap="flat">
              <a:solidFill>
                <a:srgbClr val="AFAFAF"/>
              </a:solidFill>
              <a:prstDash val="solid"/>
              <a:round/>
            </a:ln>
          </a:insideH>
          <a:insideV>
            <a:ln w="12700" cap="flat">
              <a:solidFill>
                <a:srgbClr val="AFAFA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FAFAF"/>
              </a:solidFill>
              <a:prstDash val="solid"/>
              <a:round/>
            </a:ln>
          </a:left>
          <a:right>
            <a:ln w="12700" cap="flat">
              <a:solidFill>
                <a:srgbClr val="AFAFAF"/>
              </a:solidFill>
              <a:prstDash val="solid"/>
              <a:round/>
            </a:ln>
          </a:right>
          <a:top>
            <a:ln w="12700" cap="flat">
              <a:solidFill>
                <a:srgbClr val="AFAFAF"/>
              </a:solidFill>
              <a:prstDash val="solid"/>
              <a:round/>
            </a:ln>
          </a:top>
          <a:bottom>
            <a:ln w="12700" cap="flat">
              <a:solidFill>
                <a:srgbClr val="AFAFAF"/>
              </a:solidFill>
              <a:prstDash val="solid"/>
              <a:round/>
            </a:ln>
          </a:bottom>
          <a:insideH>
            <a:ln w="12700" cap="flat">
              <a:solidFill>
                <a:srgbClr val="AFAFAF"/>
              </a:solidFill>
              <a:prstDash val="solid"/>
              <a:round/>
            </a:ln>
          </a:insideH>
          <a:insideV>
            <a:ln w="12700" cap="flat">
              <a:solidFill>
                <a:srgbClr val="AFAFA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ajor">
          <a:srgbClr val="AFAFAF"/>
        </a:fontRef>
        <a:srgbClr val="AFAFAF"/>
      </a:tcTxStyle>
      <a:tcStyle>
        <a:tcBdr>
          <a:left>
            <a:ln w="12700" cap="flat">
              <a:solidFill>
                <a:srgbClr val="AFAFAF"/>
              </a:solidFill>
              <a:prstDash val="solid"/>
              <a:round/>
            </a:ln>
          </a:left>
          <a:right>
            <a:ln w="12700" cap="flat">
              <a:solidFill>
                <a:srgbClr val="AFAFAF"/>
              </a:solidFill>
              <a:prstDash val="solid"/>
              <a:round/>
            </a:ln>
          </a:right>
          <a:top>
            <a:ln w="12700" cap="flat">
              <a:solidFill>
                <a:srgbClr val="AFAFAF"/>
              </a:solidFill>
              <a:prstDash val="solid"/>
              <a:round/>
            </a:ln>
          </a:top>
          <a:bottom>
            <a:ln w="12700" cap="flat">
              <a:solidFill>
                <a:srgbClr val="AFAFAF"/>
              </a:solidFill>
              <a:prstDash val="solid"/>
              <a:round/>
            </a:ln>
          </a:bottom>
          <a:insideH>
            <a:ln w="12700" cap="flat">
              <a:solidFill>
                <a:srgbClr val="AFAFAF"/>
              </a:solidFill>
              <a:prstDash val="solid"/>
              <a:round/>
            </a:ln>
          </a:insideH>
          <a:insideV>
            <a:ln w="12700" cap="flat">
              <a:solidFill>
                <a:srgbClr val="AFAFA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AFAFAF"/>
        </a:fontRef>
        <a:srgbClr val="AFAFAF"/>
      </a:tcTxStyle>
      <a:tcStyle>
        <a:tcBdr>
          <a:left>
            <a:ln w="12700" cap="flat">
              <a:solidFill>
                <a:srgbClr val="AFAFAF"/>
              </a:solidFill>
              <a:prstDash val="solid"/>
              <a:round/>
            </a:ln>
          </a:left>
          <a:right>
            <a:ln w="12700" cap="flat">
              <a:solidFill>
                <a:srgbClr val="AFAFAF"/>
              </a:solidFill>
              <a:prstDash val="solid"/>
              <a:round/>
            </a:ln>
          </a:right>
          <a:top>
            <a:ln w="38100" cap="flat">
              <a:solidFill>
                <a:srgbClr val="AFAFAF"/>
              </a:solidFill>
              <a:prstDash val="solid"/>
              <a:round/>
            </a:ln>
          </a:top>
          <a:bottom>
            <a:ln w="12700" cap="flat">
              <a:solidFill>
                <a:srgbClr val="AFAFAF"/>
              </a:solidFill>
              <a:prstDash val="solid"/>
              <a:round/>
            </a:ln>
          </a:bottom>
          <a:insideH>
            <a:ln w="12700" cap="flat">
              <a:solidFill>
                <a:srgbClr val="AFAFAF"/>
              </a:solidFill>
              <a:prstDash val="solid"/>
              <a:round/>
            </a:ln>
          </a:insideH>
          <a:insideV>
            <a:ln w="12700" cap="flat">
              <a:solidFill>
                <a:srgbClr val="AFAFA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AFAFAF"/>
        </a:fontRef>
        <a:srgbClr val="AFAFAF"/>
      </a:tcTxStyle>
      <a:tcStyle>
        <a:tcBdr>
          <a:left>
            <a:ln w="12700" cap="flat">
              <a:solidFill>
                <a:srgbClr val="AFAFAF"/>
              </a:solidFill>
              <a:prstDash val="solid"/>
              <a:round/>
            </a:ln>
          </a:left>
          <a:right>
            <a:ln w="12700" cap="flat">
              <a:solidFill>
                <a:srgbClr val="AFAFAF"/>
              </a:solidFill>
              <a:prstDash val="solid"/>
              <a:round/>
            </a:ln>
          </a:right>
          <a:top>
            <a:ln w="12700" cap="flat">
              <a:solidFill>
                <a:srgbClr val="AFAFAF"/>
              </a:solidFill>
              <a:prstDash val="solid"/>
              <a:round/>
            </a:ln>
          </a:top>
          <a:bottom>
            <a:ln w="38100" cap="flat">
              <a:solidFill>
                <a:srgbClr val="AFAFAF"/>
              </a:solidFill>
              <a:prstDash val="solid"/>
              <a:round/>
            </a:ln>
          </a:bottom>
          <a:insideH>
            <a:ln w="12700" cap="flat">
              <a:solidFill>
                <a:srgbClr val="AFAFAF"/>
              </a:solidFill>
              <a:prstDash val="solid"/>
              <a:round/>
            </a:ln>
          </a:insideH>
          <a:insideV>
            <a:ln w="12700" cap="flat">
              <a:solidFill>
                <a:srgbClr val="AFAFA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FAFAF"/>
              </a:solidFill>
              <a:prstDash val="solid"/>
              <a:round/>
            </a:ln>
          </a:left>
          <a:right>
            <a:ln w="12700" cap="flat">
              <a:solidFill>
                <a:srgbClr val="AFAFAF"/>
              </a:solidFill>
              <a:prstDash val="solid"/>
              <a:round/>
            </a:ln>
          </a:right>
          <a:top>
            <a:ln w="12700" cap="flat">
              <a:solidFill>
                <a:srgbClr val="AFAFAF"/>
              </a:solidFill>
              <a:prstDash val="solid"/>
              <a:round/>
            </a:ln>
          </a:top>
          <a:bottom>
            <a:ln w="12700" cap="flat">
              <a:solidFill>
                <a:srgbClr val="AFAFAF"/>
              </a:solidFill>
              <a:prstDash val="solid"/>
              <a:round/>
            </a:ln>
          </a:bottom>
          <a:insideH>
            <a:ln w="12700" cap="flat">
              <a:solidFill>
                <a:srgbClr val="AFAFAF"/>
              </a:solidFill>
              <a:prstDash val="solid"/>
              <a:round/>
            </a:ln>
          </a:insideH>
          <a:insideV>
            <a:ln w="12700" cap="flat">
              <a:solidFill>
                <a:srgbClr val="AFAFA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ajor">
          <a:srgbClr val="AFAFAF"/>
        </a:fontRef>
        <a:srgbClr val="AFAFAF"/>
      </a:tcTxStyle>
      <a:tcStyle>
        <a:tcBdr>
          <a:left>
            <a:ln w="12700" cap="flat">
              <a:solidFill>
                <a:srgbClr val="AFAFAF"/>
              </a:solidFill>
              <a:prstDash val="solid"/>
              <a:round/>
            </a:ln>
          </a:left>
          <a:right>
            <a:ln w="12700" cap="flat">
              <a:solidFill>
                <a:srgbClr val="AFAFAF"/>
              </a:solidFill>
              <a:prstDash val="solid"/>
              <a:round/>
            </a:ln>
          </a:right>
          <a:top>
            <a:ln w="12700" cap="flat">
              <a:solidFill>
                <a:srgbClr val="AFAFAF"/>
              </a:solidFill>
              <a:prstDash val="solid"/>
              <a:round/>
            </a:ln>
          </a:top>
          <a:bottom>
            <a:ln w="12700" cap="flat">
              <a:solidFill>
                <a:srgbClr val="AFAFAF"/>
              </a:solidFill>
              <a:prstDash val="solid"/>
              <a:round/>
            </a:ln>
          </a:bottom>
          <a:insideH>
            <a:ln w="12700" cap="flat">
              <a:solidFill>
                <a:srgbClr val="AFAFAF"/>
              </a:solidFill>
              <a:prstDash val="solid"/>
              <a:round/>
            </a:ln>
          </a:insideH>
          <a:insideV>
            <a:ln w="12700" cap="flat">
              <a:solidFill>
                <a:srgbClr val="AFAFA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AFAFAF"/>
        </a:fontRef>
        <a:srgbClr val="AFAFAF"/>
      </a:tcTxStyle>
      <a:tcStyle>
        <a:tcBdr>
          <a:left>
            <a:ln w="12700" cap="flat">
              <a:solidFill>
                <a:srgbClr val="AFAFAF"/>
              </a:solidFill>
              <a:prstDash val="solid"/>
              <a:round/>
            </a:ln>
          </a:left>
          <a:right>
            <a:ln w="12700" cap="flat">
              <a:solidFill>
                <a:srgbClr val="AFAFAF"/>
              </a:solidFill>
              <a:prstDash val="solid"/>
              <a:round/>
            </a:ln>
          </a:right>
          <a:top>
            <a:ln w="38100" cap="flat">
              <a:solidFill>
                <a:srgbClr val="AFAFAF"/>
              </a:solidFill>
              <a:prstDash val="solid"/>
              <a:round/>
            </a:ln>
          </a:top>
          <a:bottom>
            <a:ln w="12700" cap="flat">
              <a:solidFill>
                <a:srgbClr val="AFAFAF"/>
              </a:solidFill>
              <a:prstDash val="solid"/>
              <a:round/>
            </a:ln>
          </a:bottom>
          <a:insideH>
            <a:ln w="12700" cap="flat">
              <a:solidFill>
                <a:srgbClr val="AFAFAF"/>
              </a:solidFill>
              <a:prstDash val="solid"/>
              <a:round/>
            </a:ln>
          </a:insideH>
          <a:insideV>
            <a:ln w="12700" cap="flat">
              <a:solidFill>
                <a:srgbClr val="AFAFA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AFAFAF"/>
        </a:fontRef>
        <a:srgbClr val="AFAFAF"/>
      </a:tcTxStyle>
      <a:tcStyle>
        <a:tcBdr>
          <a:left>
            <a:ln w="12700" cap="flat">
              <a:solidFill>
                <a:srgbClr val="AFAFAF"/>
              </a:solidFill>
              <a:prstDash val="solid"/>
              <a:round/>
            </a:ln>
          </a:left>
          <a:right>
            <a:ln w="12700" cap="flat">
              <a:solidFill>
                <a:srgbClr val="AFAFAF"/>
              </a:solidFill>
              <a:prstDash val="solid"/>
              <a:round/>
            </a:ln>
          </a:right>
          <a:top>
            <a:ln w="12700" cap="flat">
              <a:solidFill>
                <a:srgbClr val="AFAFAF"/>
              </a:solidFill>
              <a:prstDash val="solid"/>
              <a:round/>
            </a:ln>
          </a:top>
          <a:bottom>
            <a:ln w="38100" cap="flat">
              <a:solidFill>
                <a:srgbClr val="AFAFAF"/>
              </a:solidFill>
              <a:prstDash val="solid"/>
              <a:round/>
            </a:ln>
          </a:bottom>
          <a:insideH>
            <a:ln w="12700" cap="flat">
              <a:solidFill>
                <a:srgbClr val="AFAFAF"/>
              </a:solidFill>
              <a:prstDash val="solid"/>
              <a:round/>
            </a:ln>
          </a:insideH>
          <a:insideV>
            <a:ln w="12700" cap="flat">
              <a:solidFill>
                <a:srgbClr val="AFAFA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AFAFAF"/>
          </a:solidFill>
        </a:fill>
      </a:tcStyle>
    </a:band2H>
    <a:firstCol>
      <a:tcTxStyle b="on" i="off">
        <a:fontRef idx="major">
          <a:srgbClr val="AFAFAF"/>
        </a:fontRef>
        <a:srgbClr val="AFAFA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FAFAF"/>
          </a:solidFill>
        </a:fill>
      </a:tcStyle>
    </a:lastRow>
    <a:firstRow>
      <a:tcTxStyle b="on" i="off">
        <a:fontRef idx="major">
          <a:srgbClr val="AFAFAF"/>
        </a:fontRef>
        <a:srgbClr val="AFAFA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FAFAF"/>
              </a:solidFill>
              <a:prstDash val="solid"/>
              <a:round/>
            </a:ln>
          </a:left>
          <a:right>
            <a:ln w="12700" cap="flat">
              <a:solidFill>
                <a:srgbClr val="AFAFAF"/>
              </a:solidFill>
              <a:prstDash val="solid"/>
              <a:round/>
            </a:ln>
          </a:right>
          <a:top>
            <a:ln w="12700" cap="flat">
              <a:solidFill>
                <a:srgbClr val="AFAFAF"/>
              </a:solidFill>
              <a:prstDash val="solid"/>
              <a:round/>
            </a:ln>
          </a:top>
          <a:bottom>
            <a:ln w="12700" cap="flat">
              <a:solidFill>
                <a:srgbClr val="AFAFAF"/>
              </a:solidFill>
              <a:prstDash val="solid"/>
              <a:round/>
            </a:ln>
          </a:bottom>
          <a:insideH>
            <a:ln w="12700" cap="flat">
              <a:solidFill>
                <a:srgbClr val="AFAFAF"/>
              </a:solidFill>
              <a:prstDash val="solid"/>
              <a:round/>
            </a:ln>
          </a:insideH>
          <a:insideV>
            <a:ln w="12700" cap="flat">
              <a:solidFill>
                <a:srgbClr val="AFAFA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AFAFAF"/>
        </a:fontRef>
        <a:srgbClr val="AFAFAF"/>
      </a:tcTxStyle>
      <a:tcStyle>
        <a:tcBdr>
          <a:left>
            <a:ln w="12700" cap="flat">
              <a:solidFill>
                <a:srgbClr val="AFAFAF"/>
              </a:solidFill>
              <a:prstDash val="solid"/>
              <a:round/>
            </a:ln>
          </a:left>
          <a:right>
            <a:ln w="12700" cap="flat">
              <a:solidFill>
                <a:srgbClr val="AFAFAF"/>
              </a:solidFill>
              <a:prstDash val="solid"/>
              <a:round/>
            </a:ln>
          </a:right>
          <a:top>
            <a:ln w="12700" cap="flat">
              <a:solidFill>
                <a:srgbClr val="AFAFAF"/>
              </a:solidFill>
              <a:prstDash val="solid"/>
              <a:round/>
            </a:ln>
          </a:top>
          <a:bottom>
            <a:ln w="12700" cap="flat">
              <a:solidFill>
                <a:srgbClr val="AFAFAF"/>
              </a:solidFill>
              <a:prstDash val="solid"/>
              <a:round/>
            </a:ln>
          </a:bottom>
          <a:insideH>
            <a:ln w="12700" cap="flat">
              <a:solidFill>
                <a:srgbClr val="AFAFAF"/>
              </a:solidFill>
              <a:prstDash val="solid"/>
              <a:round/>
            </a:ln>
          </a:insideH>
          <a:insideV>
            <a:ln w="12700" cap="flat">
              <a:solidFill>
                <a:srgbClr val="AFAFA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Ref idx="major">
          <a:srgbClr val="AFAFAF"/>
        </a:fontRef>
        <a:srgbClr val="AFAFAF"/>
      </a:tcTxStyle>
      <a:tcStyle>
        <a:tcBdr>
          <a:left>
            <a:ln w="12700" cap="flat">
              <a:solidFill>
                <a:srgbClr val="AFAFAF"/>
              </a:solidFill>
              <a:prstDash val="solid"/>
              <a:round/>
            </a:ln>
          </a:left>
          <a:right>
            <a:ln w="12700" cap="flat">
              <a:solidFill>
                <a:srgbClr val="AFAFAF"/>
              </a:solidFill>
              <a:prstDash val="solid"/>
              <a:round/>
            </a:ln>
          </a:right>
          <a:top>
            <a:ln w="38100" cap="flat">
              <a:solidFill>
                <a:srgbClr val="AFAFAF"/>
              </a:solidFill>
              <a:prstDash val="solid"/>
              <a:round/>
            </a:ln>
          </a:top>
          <a:bottom>
            <a:ln w="12700" cap="flat">
              <a:solidFill>
                <a:srgbClr val="AFAFAF"/>
              </a:solidFill>
              <a:prstDash val="solid"/>
              <a:round/>
            </a:ln>
          </a:bottom>
          <a:insideH>
            <a:ln w="12700" cap="flat">
              <a:solidFill>
                <a:srgbClr val="AFAFAF"/>
              </a:solidFill>
              <a:prstDash val="solid"/>
              <a:round/>
            </a:ln>
          </a:insideH>
          <a:insideV>
            <a:ln w="12700" cap="flat">
              <a:solidFill>
                <a:srgbClr val="AFAFA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AFAFAF"/>
        </a:fontRef>
        <a:srgbClr val="AFAFAF"/>
      </a:tcTxStyle>
      <a:tcStyle>
        <a:tcBdr>
          <a:left>
            <a:ln w="12700" cap="flat">
              <a:solidFill>
                <a:srgbClr val="AFAFAF"/>
              </a:solidFill>
              <a:prstDash val="solid"/>
              <a:round/>
            </a:ln>
          </a:left>
          <a:right>
            <a:ln w="12700" cap="flat">
              <a:solidFill>
                <a:srgbClr val="AFAFAF"/>
              </a:solidFill>
              <a:prstDash val="solid"/>
              <a:round/>
            </a:ln>
          </a:right>
          <a:top>
            <a:ln w="12700" cap="flat">
              <a:solidFill>
                <a:srgbClr val="AFAFAF"/>
              </a:solidFill>
              <a:prstDash val="solid"/>
              <a:round/>
            </a:ln>
          </a:top>
          <a:bottom>
            <a:ln w="38100" cap="flat">
              <a:solidFill>
                <a:srgbClr val="AFAFAF"/>
              </a:solidFill>
              <a:prstDash val="solid"/>
              <a:round/>
            </a:ln>
          </a:bottom>
          <a:insideH>
            <a:ln w="12700" cap="flat">
              <a:solidFill>
                <a:srgbClr val="AFAFAF"/>
              </a:solidFill>
              <a:prstDash val="solid"/>
              <a:round/>
            </a:ln>
          </a:insideH>
          <a:insideV>
            <a:ln w="12700" cap="flat">
              <a:solidFill>
                <a:srgbClr val="AFAFA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AFAFAF"/>
        </a:fontRef>
        <a:srgbClr val="AFAFAF"/>
      </a:tcTxStyle>
      <a:tcStyle>
        <a:tcBdr>
          <a:left>
            <a:ln w="12700" cap="flat">
              <a:solidFill>
                <a:srgbClr val="AFAFAF"/>
              </a:solidFill>
              <a:prstDash val="solid"/>
              <a:round/>
            </a:ln>
          </a:left>
          <a:right>
            <a:ln w="12700" cap="flat">
              <a:solidFill>
                <a:srgbClr val="AFAFAF"/>
              </a:solidFill>
              <a:prstDash val="solid"/>
              <a:round/>
            </a:ln>
          </a:right>
          <a:top>
            <a:ln w="12700" cap="flat">
              <a:solidFill>
                <a:srgbClr val="AFAFAF"/>
              </a:solidFill>
              <a:prstDash val="solid"/>
              <a:round/>
            </a:ln>
          </a:top>
          <a:bottom>
            <a:ln w="12700" cap="flat">
              <a:solidFill>
                <a:srgbClr val="AFAFAF"/>
              </a:solidFill>
              <a:prstDash val="solid"/>
              <a:round/>
            </a:ln>
          </a:bottom>
          <a:insideH>
            <a:ln w="12700" cap="flat">
              <a:solidFill>
                <a:srgbClr val="AFAFAF"/>
              </a:solidFill>
              <a:prstDash val="solid"/>
              <a:round/>
            </a:ln>
          </a:insideH>
          <a:insideV>
            <a:ln w="12700" cap="flat">
              <a:solidFill>
                <a:srgbClr val="AFAFAF"/>
              </a:solidFill>
              <a:prstDash val="solid"/>
              <a:round/>
            </a:ln>
          </a:insideV>
        </a:tcBdr>
        <a:fill>
          <a:solidFill>
            <a:srgbClr val="AFAFA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AFAFAF"/>
        </a:fontRef>
        <a:srgbClr val="AFAFAF"/>
      </a:tcTxStyle>
      <a:tcStyle>
        <a:tcBdr>
          <a:left>
            <a:ln w="12700" cap="flat">
              <a:solidFill>
                <a:srgbClr val="AFAFAF"/>
              </a:solidFill>
              <a:prstDash val="solid"/>
              <a:round/>
            </a:ln>
          </a:left>
          <a:right>
            <a:ln w="12700" cap="flat">
              <a:solidFill>
                <a:srgbClr val="AFAFAF"/>
              </a:solidFill>
              <a:prstDash val="solid"/>
              <a:round/>
            </a:ln>
          </a:right>
          <a:top>
            <a:ln w="12700" cap="flat">
              <a:solidFill>
                <a:srgbClr val="AFAFAF"/>
              </a:solidFill>
              <a:prstDash val="solid"/>
              <a:round/>
            </a:ln>
          </a:top>
          <a:bottom>
            <a:ln w="12700" cap="flat">
              <a:solidFill>
                <a:srgbClr val="AFAFAF"/>
              </a:solidFill>
              <a:prstDash val="solid"/>
              <a:round/>
            </a:ln>
          </a:bottom>
          <a:insideH>
            <a:ln w="12700" cap="flat">
              <a:solidFill>
                <a:srgbClr val="AFAFAF"/>
              </a:solidFill>
              <a:prstDash val="solid"/>
              <a:round/>
            </a:ln>
          </a:insideH>
          <a:insideV>
            <a:ln w="12700" cap="flat">
              <a:solidFill>
                <a:srgbClr val="AFAFAF"/>
              </a:solidFill>
              <a:prstDash val="solid"/>
              <a:round/>
            </a:ln>
          </a:insideV>
        </a:tcBdr>
        <a:fill>
          <a:solidFill>
            <a:srgbClr val="AFAFAF">
              <a:alpha val="20000"/>
            </a:srgbClr>
          </a:solidFill>
        </a:fill>
      </a:tcStyle>
    </a:firstCol>
    <a:lastRow>
      <a:tcTxStyle b="on" i="off">
        <a:fontRef idx="major">
          <a:srgbClr val="AFAFAF"/>
        </a:fontRef>
        <a:srgbClr val="AFAFAF"/>
      </a:tcTxStyle>
      <a:tcStyle>
        <a:tcBdr>
          <a:left>
            <a:ln w="12700" cap="flat">
              <a:solidFill>
                <a:srgbClr val="AFAFAF"/>
              </a:solidFill>
              <a:prstDash val="solid"/>
              <a:round/>
            </a:ln>
          </a:left>
          <a:right>
            <a:ln w="12700" cap="flat">
              <a:solidFill>
                <a:srgbClr val="AFAFAF"/>
              </a:solidFill>
              <a:prstDash val="solid"/>
              <a:round/>
            </a:ln>
          </a:right>
          <a:top>
            <a:ln w="50800" cap="flat">
              <a:solidFill>
                <a:srgbClr val="AFAFAF"/>
              </a:solidFill>
              <a:prstDash val="solid"/>
              <a:round/>
            </a:ln>
          </a:top>
          <a:bottom>
            <a:ln w="12700" cap="flat">
              <a:solidFill>
                <a:srgbClr val="AFAFAF"/>
              </a:solidFill>
              <a:prstDash val="solid"/>
              <a:round/>
            </a:ln>
          </a:bottom>
          <a:insideH>
            <a:ln w="12700" cap="flat">
              <a:solidFill>
                <a:srgbClr val="AFAFAF"/>
              </a:solidFill>
              <a:prstDash val="solid"/>
              <a:round/>
            </a:ln>
          </a:insideH>
          <a:insideV>
            <a:ln w="12700" cap="flat">
              <a:solidFill>
                <a:srgbClr val="AFAFA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AFAFAF"/>
        </a:fontRef>
        <a:srgbClr val="AFAFAF"/>
      </a:tcTxStyle>
      <a:tcStyle>
        <a:tcBdr>
          <a:left>
            <a:ln w="12700" cap="flat">
              <a:solidFill>
                <a:srgbClr val="AFAFAF"/>
              </a:solidFill>
              <a:prstDash val="solid"/>
              <a:round/>
            </a:ln>
          </a:left>
          <a:right>
            <a:ln w="12700" cap="flat">
              <a:solidFill>
                <a:srgbClr val="AFAFAF"/>
              </a:solidFill>
              <a:prstDash val="solid"/>
              <a:round/>
            </a:ln>
          </a:right>
          <a:top>
            <a:ln w="12700" cap="flat">
              <a:solidFill>
                <a:srgbClr val="AFAFAF"/>
              </a:solidFill>
              <a:prstDash val="solid"/>
              <a:round/>
            </a:ln>
          </a:top>
          <a:bottom>
            <a:ln w="25400" cap="flat">
              <a:solidFill>
                <a:srgbClr val="AFAFAF"/>
              </a:solidFill>
              <a:prstDash val="solid"/>
              <a:round/>
            </a:ln>
          </a:bottom>
          <a:insideH>
            <a:ln w="12700" cap="flat">
              <a:solidFill>
                <a:srgbClr val="AFAFAF"/>
              </a:solidFill>
              <a:prstDash val="solid"/>
              <a:round/>
            </a:ln>
          </a:insideH>
          <a:insideV>
            <a:ln w="12700" cap="flat">
              <a:solidFill>
                <a:srgbClr val="AFAFAF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33"/>
    <p:restoredTop sz="94703"/>
  </p:normalViewPr>
  <p:slideViewPr>
    <p:cSldViewPr snapToGrid="0">
      <p:cViewPr varScale="1">
        <p:scale>
          <a:sx n="47" d="100"/>
          <a:sy n="47" d="100"/>
        </p:scale>
        <p:origin x="288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" name="Shape 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83952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9034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777D45-78D5-5F2C-7598-ADC12CD14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A1E89DD-9DDE-33AC-D922-B6FB7DEFA0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925F0D-D5E8-A3B4-B5D7-D5955685C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5248C26-72CE-0775-B67A-432E8F09F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A0B4E59-B486-E95A-FE62-E9E63571C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1193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1F5B62-A2CB-688D-0600-50E42FED1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E5518D1-E5B2-97EE-51FE-0F4483FA27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599CE6-88D5-A325-B294-840303064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3C362C6-7B4F-09C8-C558-72E49A539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62468A2-F1D2-03FD-BA6C-6E065E1C6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353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22F45A6-D6C6-1DFB-56BB-5592C661AE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332EEB6-4E60-7D6A-4556-8521A16BFB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DE2867-1986-7902-8E4D-9EBDEF91C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96CF3EE-0A0B-CC64-99E0-BFA431AEC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3E2515E-170E-E874-431B-C404F86E1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08020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8527489" y="12690931"/>
            <a:ext cx="5486400" cy="73025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58587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7CF6E3-E73C-B631-67BA-0B5256CE9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62F279-A419-0201-348B-693310527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4258DC6-835E-9827-A3C5-C2435EB1E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63FF979-EDE7-6899-A515-FFB178CBF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282B9F4-1890-644F-FBC2-B0E62C430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3957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50B15C-45FB-32A3-1550-E23C79194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F0C2E63-09B2-1E7B-05F7-96E9A8121E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8B9C731-313B-AB60-E869-11856D004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07E95F3-FDA8-B17C-38F2-24F8CB020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BBCBB2C-0A79-DD27-EF77-15DDFC7D1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1669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08AFA9-7E77-8306-938C-FC42F0253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D73990-2600-06B8-4F92-3107E48FE5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D81127F-F7CD-E4AE-950A-C864DF85C8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8C0739F-D2E5-D98A-742C-2B9B31B83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2584FE2-6977-DF4A-1ECB-D21DD2E8D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DBDD9C8-E5AA-4437-532F-32721AB66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6597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FC1C23-E166-43EC-11EE-CC54E8846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76DFC78-8BDF-F10F-0D5C-53BC19B635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115A49C-65C7-D05D-9217-B47AF7BB7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3A1ECA9-39D5-86DF-D565-1E550C88B0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079C675-E5B3-B701-C3A1-1BD7F0A679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457EA0B-36CF-A44F-6683-DB689523F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339F27C-E142-D875-4CA0-1E5FD0A42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848E378-941D-4ED4-28C1-51A833432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0177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3EB5CA-536F-0FA8-4531-8879AE8F6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55049CA-CE09-5148-3D18-3B84FBD11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204D2F7-D11B-AEB1-D2AC-F2366DFA6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CAD7D8-A9CF-8961-FAD1-48911563F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7663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43D8D3B-01E2-23BC-339B-E989618D4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9AF0101-25BB-D7A8-34E1-4480BA35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C38260D-6398-621F-1D1B-F77405FF6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7580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2A6BD7-4EC8-D5D7-5A41-D9E80E265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C8B69A-BF24-E5AD-D686-A8169DF3C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696EB19-24F1-7589-1B9F-0DB850AFA1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0856710-74F3-3ABA-F3CA-E96CE202A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9BEDA90-EF6B-2CA3-615F-5DF619D02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6E5F6BA-7EB6-E5C0-94D4-65CC0E6DE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5978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BC474D-2130-E127-55E1-822E4A39A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6CDB5B5-7C2C-4A79-EA23-AFE83FA56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5023B43-C560-DC35-24CD-906CBC34C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31AAFCA-3613-76D9-8745-6EE5B22CE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58D0176-3E5C-5179-A525-87B718C98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0E6E8B3-086A-21F4-B593-EFF118E3C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6682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0AB6A27-5978-6CC5-F52D-DE4A4D117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7827D8C-5A96-CABB-6709-85A7F2674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9D8FFC-AB56-41A1-1180-BB815AB7A8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7F40B73-69B3-4193-3A97-CE3B77337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68D8468-86B1-955E-CFF9-41D157F85D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2856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"/>
          <p:cNvSpPr txBox="1"/>
          <p:nvPr/>
        </p:nvSpPr>
        <p:spPr>
          <a:xfrm>
            <a:off x="911773" y="12396390"/>
            <a:ext cx="19096169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 spc="300">
                <a:solidFill>
                  <a:srgbClr val="53585F"/>
                </a:solidFill>
              </a:defRPr>
            </a:lvl1pPr>
          </a:lstStyle>
          <a:p>
            <a:r>
              <a:rPr lang="en-US" sz="4000" b="1" dirty="0">
                <a:cs typeface="Arial" panose="020B0604020202020204" pitchFamily="34" charset="0"/>
              </a:rPr>
              <a:t>Author:</a:t>
            </a:r>
            <a:r>
              <a:rPr lang="en-US" sz="4000" dirty="0">
                <a:cs typeface="Arial" panose="020B0604020202020204" pitchFamily="34" charset="0"/>
              </a:rPr>
              <a:t> m5272004 CHENG YU-CHENG	</a:t>
            </a:r>
            <a:endParaRPr lang="en-US" altLang="zh-TW" sz="4000" dirty="0">
              <a:cs typeface="Arial" panose="020B0604020202020204" pitchFamily="34" charset="0"/>
            </a:endParaRPr>
          </a:p>
        </p:txBody>
      </p:sp>
      <p:sp>
        <p:nvSpPr>
          <p:cNvPr id="6" name="Google Shape;54;p13">
            <a:extLst>
              <a:ext uri="{FF2B5EF4-FFF2-40B4-BE49-F238E27FC236}">
                <a16:creationId xmlns:a16="http://schemas.microsoft.com/office/drawing/2014/main" id="{7928FB41-742F-5DE0-072B-32078EBA37DD}"/>
              </a:ext>
            </a:extLst>
          </p:cNvPr>
          <p:cNvSpPr txBox="1">
            <a:spLocks/>
          </p:cNvSpPr>
          <p:nvPr/>
        </p:nvSpPr>
        <p:spPr>
          <a:xfrm>
            <a:off x="826049" y="10092690"/>
            <a:ext cx="18532468" cy="16802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TW" sz="5400" b="1" dirty="0">
                <a:solidFill>
                  <a:srgbClr val="02837F"/>
                </a:solidFill>
                <a:latin typeface="+mn-lt"/>
              </a:rPr>
              <a:t>Project 2: Point-cloud and mesh viewer and processing</a:t>
            </a:r>
            <a:endParaRPr lang="en-US" sz="5400" dirty="0">
              <a:solidFill>
                <a:srgbClr val="02837F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要旨"/>
          <p:cNvSpPr txBox="1">
            <a:spLocks noGrp="1"/>
          </p:cNvSpPr>
          <p:nvPr>
            <p:ph type="ctrTitle" idx="4294967295"/>
          </p:nvPr>
        </p:nvSpPr>
        <p:spPr>
          <a:xfrm>
            <a:off x="1134968" y="1070520"/>
            <a:ext cx="13782815" cy="1206500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734694">
              <a:defRPr sz="6230">
                <a:solidFill>
                  <a:srgbClr val="24262C"/>
                </a:solidFill>
              </a:defRPr>
            </a:lvl1pPr>
          </a:lstStyle>
          <a:p>
            <a:r>
              <a:rPr lang="en-US" altLang="zh-TW" b="1" dirty="0"/>
              <a:t>Read OBJ file</a:t>
            </a:r>
            <a:endParaRPr b="1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85B4EA4-429B-F723-2F75-F5661D02887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BEA5C68-2E08-394C-47A4-82585676E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968" y="2332012"/>
            <a:ext cx="10031796" cy="103589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39662C7-BF71-5003-8CAE-B902910F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7524" y="2045229"/>
            <a:ext cx="11601508" cy="106457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要旨"/>
          <p:cNvSpPr txBox="1">
            <a:spLocks noGrp="1"/>
          </p:cNvSpPr>
          <p:nvPr>
            <p:ph type="ctrTitle" idx="4294967295"/>
          </p:nvPr>
        </p:nvSpPr>
        <p:spPr>
          <a:xfrm>
            <a:off x="1134968" y="1070520"/>
            <a:ext cx="13782815" cy="1206500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734694">
              <a:defRPr sz="6230">
                <a:solidFill>
                  <a:srgbClr val="24262C"/>
                </a:solidFill>
              </a:defRPr>
            </a:lvl1pPr>
          </a:lstStyle>
          <a:p>
            <a:r>
              <a:rPr lang="en-US" altLang="zh-TW" b="1" dirty="0"/>
              <a:t>Set Vertices &amp; Faces</a:t>
            </a:r>
            <a:endParaRPr b="1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85B4EA4-429B-F723-2F75-F5661D02887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3</a:t>
            </a:fld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A841889-CF1D-CD9B-5F82-B7E959CB7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7200" y="2277020"/>
            <a:ext cx="15849600" cy="1049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628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要旨"/>
          <p:cNvSpPr txBox="1">
            <a:spLocks noGrp="1"/>
          </p:cNvSpPr>
          <p:nvPr>
            <p:ph type="ctrTitle" idx="4294967295"/>
          </p:nvPr>
        </p:nvSpPr>
        <p:spPr>
          <a:xfrm>
            <a:off x="1134968" y="1070520"/>
            <a:ext cx="13782815" cy="1206500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734694">
              <a:defRPr sz="6230">
                <a:solidFill>
                  <a:srgbClr val="24262C"/>
                </a:solidFill>
              </a:defRPr>
            </a:lvl1pPr>
          </a:lstStyle>
          <a:p>
            <a:r>
              <a:rPr lang="en-US" altLang="zh-TW" b="1" dirty="0"/>
              <a:t>Put paths in Map</a:t>
            </a:r>
            <a:endParaRPr b="1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85B4EA4-429B-F723-2F75-F5661D02887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4</a:t>
            </a:fld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A6AB8BB-6A62-82FA-65EB-78895B05C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309" y="2277020"/>
            <a:ext cx="10917382" cy="1111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539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要旨"/>
          <p:cNvSpPr txBox="1">
            <a:spLocks noGrp="1"/>
          </p:cNvSpPr>
          <p:nvPr>
            <p:ph type="ctrTitle" idx="4294967295"/>
          </p:nvPr>
        </p:nvSpPr>
        <p:spPr>
          <a:xfrm>
            <a:off x="1134968" y="1070520"/>
            <a:ext cx="13782815" cy="1206500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734694">
              <a:defRPr sz="6230">
                <a:solidFill>
                  <a:srgbClr val="24262C"/>
                </a:solidFill>
              </a:defRPr>
            </a:lvl1pPr>
          </a:lstStyle>
          <a:p>
            <a:r>
              <a:rPr lang="en-US" b="1" dirty="0"/>
              <a:t>Select the render type</a:t>
            </a:r>
            <a:endParaRPr b="1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85B4EA4-429B-F723-2F75-F5661D02887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5</a:t>
            </a:fld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8A9F976-5C3D-4153-C51C-2E3C5B61F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967" y="2277020"/>
            <a:ext cx="15850705" cy="1065235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DCD5BF1-04CA-36A8-BDC7-005919711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3008" y="1070520"/>
            <a:ext cx="8767145" cy="365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086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要旨"/>
          <p:cNvSpPr txBox="1">
            <a:spLocks noGrp="1"/>
          </p:cNvSpPr>
          <p:nvPr>
            <p:ph type="ctrTitle" idx="4294967295"/>
          </p:nvPr>
        </p:nvSpPr>
        <p:spPr>
          <a:xfrm>
            <a:off x="1134968" y="1070520"/>
            <a:ext cx="13782815" cy="1206500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734694">
              <a:defRPr sz="6230">
                <a:solidFill>
                  <a:srgbClr val="24262C"/>
                </a:solidFill>
              </a:defRPr>
            </a:lvl1pPr>
          </a:lstStyle>
          <a:p>
            <a:r>
              <a:rPr lang="en-US" altLang="zh-TW" b="1" dirty="0"/>
              <a:t>Select the .obj file</a:t>
            </a:r>
            <a:endParaRPr lang="en-US" b="1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85B4EA4-429B-F723-2F75-F5661D02887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</a:t>
            </a:fld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4AEF9EA-D5FD-D09C-70EE-69A3BF24D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967" y="2293263"/>
            <a:ext cx="20099433" cy="1035221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AA394D4-9D94-DC5B-BAD8-C38193604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1426" y="9327930"/>
            <a:ext cx="4610792" cy="418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28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要旨"/>
          <p:cNvSpPr txBox="1">
            <a:spLocks noGrp="1"/>
          </p:cNvSpPr>
          <p:nvPr>
            <p:ph type="ctrTitle" idx="4294967295"/>
          </p:nvPr>
        </p:nvSpPr>
        <p:spPr>
          <a:xfrm>
            <a:off x="1134968" y="1070520"/>
            <a:ext cx="13782815" cy="1206500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734694">
              <a:defRPr sz="6230">
                <a:solidFill>
                  <a:srgbClr val="24262C"/>
                </a:solidFill>
              </a:defRPr>
            </a:lvl1pPr>
          </a:lstStyle>
          <a:p>
            <a:r>
              <a:rPr lang="en-US" b="1" dirty="0"/>
              <a:t>Render the .obj file</a:t>
            </a:r>
            <a:endParaRPr b="1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85B4EA4-429B-F723-2F75-F5661D02887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7</a:t>
            </a:fld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DE115A9-6D1B-5EFC-6599-6176DDB59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09" y="2285999"/>
            <a:ext cx="13208338" cy="1035948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033713B-7E85-F343-B87C-477532269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2277020"/>
            <a:ext cx="13058944" cy="1035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246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要旨"/>
          <p:cNvSpPr txBox="1">
            <a:spLocks noGrp="1"/>
          </p:cNvSpPr>
          <p:nvPr>
            <p:ph type="ctrTitle" idx="4294967295"/>
          </p:nvPr>
        </p:nvSpPr>
        <p:spPr>
          <a:xfrm>
            <a:off x="1134968" y="1070520"/>
            <a:ext cx="13782815" cy="1206500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734694">
              <a:defRPr sz="6230">
                <a:solidFill>
                  <a:srgbClr val="24262C"/>
                </a:solidFill>
              </a:defRPr>
            </a:lvl1pPr>
          </a:lstStyle>
          <a:p>
            <a:r>
              <a:rPr lang="en-US" altLang="zh-TW" b="1" dirty="0"/>
              <a:t>Render the .obj file</a:t>
            </a:r>
            <a:endParaRPr b="1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85B4EA4-429B-F723-2F75-F5661D02887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8</a:t>
            </a:fld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B5F5846-1225-7D84-3E5B-7286C9DB4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223" y="2234212"/>
            <a:ext cx="12540402" cy="1118696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53226DD-B5BC-1EA5-496F-23973F3AE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0" y="5579052"/>
            <a:ext cx="9119452" cy="255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18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4;p13">
            <a:extLst>
              <a:ext uri="{FF2B5EF4-FFF2-40B4-BE49-F238E27FC236}">
                <a16:creationId xmlns:a16="http://schemas.microsoft.com/office/drawing/2014/main" id="{6AEC54EF-3BA8-F14B-CDD1-7002CD6F2184}"/>
              </a:ext>
            </a:extLst>
          </p:cNvPr>
          <p:cNvSpPr txBox="1">
            <a:spLocks/>
          </p:cNvSpPr>
          <p:nvPr/>
        </p:nvSpPr>
        <p:spPr>
          <a:xfrm>
            <a:off x="6835486" y="5025965"/>
            <a:ext cx="10713028" cy="36640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altLang="zh-TW" sz="13800" b="1" dirty="0">
                <a:solidFill>
                  <a:srgbClr val="02837F"/>
                </a:solidFill>
                <a:latin typeface="+mn-lt"/>
              </a:rPr>
              <a:t>DEMO</a:t>
            </a:r>
            <a:endParaRPr lang="en-US" sz="8000" dirty="0">
              <a:solidFill>
                <a:srgbClr val="53585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3325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AFAFA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90500" tIns="190500" rIns="190500" bIns="190500" numCol="1" spcCol="38100" rtlCol="0" anchor="t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all" spc="1188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all" spc="1188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57761</TotalTime>
  <Words>53</Words>
  <Application>Microsoft Macintosh PowerPoint</Application>
  <PresentationFormat>自訂</PresentationFormat>
  <Paragraphs>17</Paragraphs>
  <Slides>9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Helvetica Neue</vt:lpstr>
      <vt:lpstr>Office 佈景主題</vt:lpstr>
      <vt:lpstr>PowerPoint 簡報</vt:lpstr>
      <vt:lpstr>Read OBJ file</vt:lpstr>
      <vt:lpstr>Set Vertices &amp; Faces</vt:lpstr>
      <vt:lpstr>Put paths in Map</vt:lpstr>
      <vt:lpstr>Select the render type</vt:lpstr>
      <vt:lpstr>Select the .obj file</vt:lpstr>
      <vt:lpstr>Render the .obj file</vt:lpstr>
      <vt:lpstr>Render the .obj file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pxdg116</cp:lastModifiedBy>
  <cp:revision>110</cp:revision>
  <dcterms:modified xsi:type="dcterms:W3CDTF">2024-02-04T23:05:40Z</dcterms:modified>
</cp:coreProperties>
</file>